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6" r:id="rId7"/>
    <p:sldId id="267" r:id="rId8"/>
    <p:sldId id="260" r:id="rId9"/>
    <p:sldId id="261" r:id="rId10"/>
    <p:sldId id="262" r:id="rId11"/>
    <p:sldId id="263" r:id="rId12"/>
    <p:sldId id="264" r:id="rId13"/>
    <p:sldId id="268" r:id="rId14"/>
    <p:sldId id="269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BCDC9-E88C-4A99-BD7B-3CBD4624EF98}" type="datetimeFigureOut">
              <a:rPr lang="de-DE" smtClean="0"/>
              <a:t>13.06.2018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E8735-5A05-4111-9FFC-6ABA5D00B1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478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BCDC9-E88C-4A99-BD7B-3CBD4624EF98}" type="datetimeFigureOut">
              <a:rPr lang="de-DE" smtClean="0"/>
              <a:t>13.06.2018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E8735-5A05-4111-9FFC-6ABA5D00B1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584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BCDC9-E88C-4A99-BD7B-3CBD4624EF98}" type="datetimeFigureOut">
              <a:rPr lang="de-DE" smtClean="0"/>
              <a:t>13.06.2018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E8735-5A05-4111-9FFC-6ABA5D00B1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00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BCDC9-E88C-4A99-BD7B-3CBD4624EF98}" type="datetimeFigureOut">
              <a:rPr lang="de-DE" smtClean="0"/>
              <a:t>13.06.2018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E8735-5A05-4111-9FFC-6ABA5D00B1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128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BCDC9-E88C-4A99-BD7B-3CBD4624EF98}" type="datetimeFigureOut">
              <a:rPr lang="de-DE" smtClean="0"/>
              <a:t>13.06.2018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E8735-5A05-4111-9FFC-6ABA5D00B1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754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BCDC9-E88C-4A99-BD7B-3CBD4624EF98}" type="datetimeFigureOut">
              <a:rPr lang="de-DE" smtClean="0"/>
              <a:t>13.06.2018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E8735-5A05-4111-9FFC-6ABA5D00B1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776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BCDC9-E88C-4A99-BD7B-3CBD4624EF98}" type="datetimeFigureOut">
              <a:rPr lang="de-DE" smtClean="0"/>
              <a:t>13.06.2018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E8735-5A05-4111-9FFC-6ABA5D00B1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393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BCDC9-E88C-4A99-BD7B-3CBD4624EF98}" type="datetimeFigureOut">
              <a:rPr lang="de-DE" smtClean="0"/>
              <a:t>13.06.2018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E8735-5A05-4111-9FFC-6ABA5D00B1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07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BCDC9-E88C-4A99-BD7B-3CBD4624EF98}" type="datetimeFigureOut">
              <a:rPr lang="de-DE" smtClean="0"/>
              <a:t>13.06.2018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E8735-5A05-4111-9FFC-6ABA5D00B1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974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BCDC9-E88C-4A99-BD7B-3CBD4624EF98}" type="datetimeFigureOut">
              <a:rPr lang="de-DE" smtClean="0"/>
              <a:t>13.06.2018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E8735-5A05-4111-9FFC-6ABA5D00B1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917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BCDC9-E88C-4A99-BD7B-3CBD4624EF98}" type="datetimeFigureOut">
              <a:rPr lang="de-DE" smtClean="0"/>
              <a:t>13.06.2018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E8735-5A05-4111-9FFC-6ABA5D00B1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857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18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BCDC9-E88C-4A99-BD7B-3CBD4624EF98}" type="datetimeFigureOut">
              <a:rPr lang="de-DE" smtClean="0"/>
              <a:t>13.06.2018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E8735-5A05-4111-9FFC-6ABA5D00B1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2122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iemgauseiten.de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chiemgauseiten.de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chiemgau-autoren.de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chiemgau-autoren.jimdo.com/chiemgau-autoren-e-v/chiemgauer-kulturtage/fotos-text-und-t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QMYbLZ8DNY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36335"/>
          </a:xfrm>
        </p:spPr>
        <p:txBody>
          <a:bodyPr/>
          <a:lstStyle/>
          <a:p>
            <a:r>
              <a:rPr lang="de-DE" dirty="0" smtClean="0"/>
              <a:t>Literatur im Chiemgau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951109"/>
            <a:ext cx="9144000" cy="1655762"/>
          </a:xfrm>
        </p:spPr>
        <p:txBody>
          <a:bodyPr>
            <a:normAutofit/>
          </a:bodyPr>
          <a:lstStyle/>
          <a:p>
            <a:r>
              <a:rPr lang="de-DE" sz="3600" dirty="0" smtClean="0"/>
              <a:t>Bernhard Straßer / Chiemgau-Autoren 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78806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Mein Weg zum Schriftsteller - Publizieren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62176" y="1908176"/>
            <a:ext cx="4819734" cy="5349069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9039896" cy="4351338"/>
          </a:xfrm>
        </p:spPr>
        <p:txBody>
          <a:bodyPr>
            <a:normAutofit/>
          </a:bodyPr>
          <a:lstStyle/>
          <a:p>
            <a:r>
              <a:rPr lang="de-DE" sz="2400" dirty="0" smtClean="0"/>
              <a:t>Ab 2010: Erste Auftritte und Lesungen: „Lesen Lassen Salzburg“ (2. Platz), Jung und Willig Festival, Lesereihe </a:t>
            </a:r>
            <a:r>
              <a:rPr lang="de-DE" sz="2400" dirty="0" err="1" smtClean="0"/>
              <a:t>Aschau</a:t>
            </a:r>
            <a:r>
              <a:rPr lang="de-DE" sz="2400" dirty="0" smtClean="0"/>
              <a:t>, „Kleinstadtrebellen im Studio 16“</a:t>
            </a:r>
          </a:p>
          <a:p>
            <a:r>
              <a:rPr lang="de-DE" sz="2400" dirty="0" smtClean="0"/>
              <a:t>2013: Lektorat, Verlagssuche und Veröffentlichung „Kleinstadtrebellen“</a:t>
            </a:r>
          </a:p>
          <a:p>
            <a:pPr lvl="1"/>
            <a:r>
              <a:rPr lang="de-DE" sz="2000" dirty="0" err="1" smtClean="0"/>
              <a:t>Selfpublishing</a:t>
            </a:r>
            <a:r>
              <a:rPr lang="de-DE" sz="2000" dirty="0" smtClean="0"/>
              <a:t> über </a:t>
            </a:r>
            <a:r>
              <a:rPr lang="de-DE" sz="2000" dirty="0" err="1" smtClean="0"/>
              <a:t>createspace</a:t>
            </a:r>
            <a:r>
              <a:rPr lang="de-DE" sz="2000" dirty="0" smtClean="0"/>
              <a:t> (Amazon) als Print und </a:t>
            </a:r>
            <a:r>
              <a:rPr lang="de-DE" sz="2000" dirty="0" err="1" smtClean="0"/>
              <a:t>Ebook</a:t>
            </a:r>
            <a:endParaRPr lang="de-DE" sz="2000" dirty="0"/>
          </a:p>
          <a:p>
            <a:r>
              <a:rPr lang="de-DE" sz="2400" dirty="0" smtClean="0"/>
              <a:t>2013: Launch </a:t>
            </a:r>
            <a:r>
              <a:rPr lang="de-DE" sz="2400" dirty="0" smtClean="0">
                <a:hlinkClick r:id="rId3"/>
              </a:rPr>
              <a:t>www.chiemgauseiten.de</a:t>
            </a:r>
            <a:endParaRPr lang="de-DE" sz="2400" dirty="0" smtClean="0"/>
          </a:p>
          <a:p>
            <a:pPr lvl="1"/>
            <a:r>
              <a:rPr lang="de-DE" sz="2000" dirty="0" smtClean="0"/>
              <a:t>Interessantes und Wissenswertes aus Chiemgau und </a:t>
            </a:r>
            <a:r>
              <a:rPr lang="de-DE" sz="2000" dirty="0" err="1" smtClean="0"/>
              <a:t>Rupertiwinkel</a:t>
            </a:r>
            <a:endParaRPr lang="de-DE" sz="2000" dirty="0" smtClean="0"/>
          </a:p>
          <a:p>
            <a:pPr lvl="1"/>
            <a:r>
              <a:rPr lang="de-DE" sz="2000" dirty="0" smtClean="0"/>
              <a:t>Blog: Elterntagebuch</a:t>
            </a:r>
          </a:p>
          <a:p>
            <a:pPr lvl="1"/>
            <a:r>
              <a:rPr lang="de-DE" sz="2000" dirty="0" smtClean="0"/>
              <a:t>Sehenswürdigkeiten in Traunstein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808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655" y="3254796"/>
            <a:ext cx="4703204" cy="374487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Mein Weg zum Schriftsteller - Publizieren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92155" cy="4351338"/>
          </a:xfrm>
        </p:spPr>
        <p:txBody>
          <a:bodyPr>
            <a:normAutofit lnSpcReduction="10000"/>
          </a:bodyPr>
          <a:lstStyle/>
          <a:p>
            <a:r>
              <a:rPr lang="de-DE" dirty="0" smtClean="0"/>
              <a:t>Marketing Kleinstadtrebellen:</a:t>
            </a:r>
          </a:p>
          <a:p>
            <a:pPr lvl="1"/>
            <a:r>
              <a:rPr lang="de-DE" dirty="0" smtClean="0"/>
              <a:t>Lesungen im </a:t>
            </a:r>
            <a:r>
              <a:rPr lang="de-DE" dirty="0" err="1" smtClean="0"/>
              <a:t>LadenBergen</a:t>
            </a:r>
            <a:r>
              <a:rPr lang="de-DE" dirty="0" smtClean="0"/>
              <a:t>, </a:t>
            </a:r>
            <a:r>
              <a:rPr lang="de-DE" dirty="0" err="1" smtClean="0"/>
              <a:t>HeimArt</a:t>
            </a:r>
            <a:r>
              <a:rPr lang="de-DE" dirty="0" smtClean="0"/>
              <a:t>, Kunstverein Schrobenhausen etc. Radiobesprechung auf Bayernwelle Südost, Schullektüre 11. Klasse </a:t>
            </a:r>
            <a:r>
              <a:rPr lang="de-DE" dirty="0" err="1" smtClean="0"/>
              <a:t>Kalscheuer</a:t>
            </a:r>
            <a:r>
              <a:rPr lang="de-DE" dirty="0" smtClean="0"/>
              <a:t> Traunstein</a:t>
            </a:r>
          </a:p>
          <a:p>
            <a:r>
              <a:rPr lang="de-DE" dirty="0" smtClean="0"/>
              <a:t>2011-2016 Arbeit an „Sterne sieht man nur bei Nacht“</a:t>
            </a:r>
          </a:p>
          <a:p>
            <a:pPr lvl="1"/>
            <a:r>
              <a:rPr lang="de-DE" dirty="0" smtClean="0"/>
              <a:t>Verlagssuche u.a. Leipziger Buchmesse</a:t>
            </a:r>
          </a:p>
          <a:p>
            <a:pPr lvl="1"/>
            <a:r>
              <a:rPr lang="de-DE" dirty="0" smtClean="0"/>
              <a:t>Veröffentlichung 2016 auf </a:t>
            </a:r>
            <a:r>
              <a:rPr lang="de-DE" dirty="0" err="1" smtClean="0"/>
              <a:t>createspace</a:t>
            </a:r>
            <a:endParaRPr lang="de-DE" dirty="0" smtClean="0"/>
          </a:p>
          <a:p>
            <a:pPr lvl="1"/>
            <a:r>
              <a:rPr lang="de-DE" dirty="0" smtClean="0"/>
              <a:t>Interviews und Erwähnungen u.a. in „Hallo Nachbar“ „Achim Bogdahn-  Eins zu Eins der Talk“, Podiumsdiskussion „Kultur in Traunstein“</a:t>
            </a:r>
          </a:p>
          <a:p>
            <a:pPr lvl="1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63767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Mein Weg zum Schriftsteller - Publizieren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5691389" cy="4351338"/>
          </a:xfrm>
        </p:spPr>
        <p:txBody>
          <a:bodyPr/>
          <a:lstStyle/>
          <a:p>
            <a:r>
              <a:rPr lang="de-DE" dirty="0" smtClean="0"/>
              <a:t>2017 Veröffentlichung des Blog „Elterntagebuch“ als Buch</a:t>
            </a:r>
          </a:p>
          <a:p>
            <a:r>
              <a:rPr lang="de-DE" dirty="0" smtClean="0"/>
              <a:t>2018 Projekt „Leseweisung für straffällige Jugendliche“ mit Meike K. Fehrmann</a:t>
            </a:r>
          </a:p>
          <a:p>
            <a:pPr lvl="1"/>
            <a:r>
              <a:rPr lang="de-DE" dirty="0" smtClean="0"/>
              <a:t>Gemeinsames Lesen auf richterliche Weisung von „</a:t>
            </a:r>
            <a:r>
              <a:rPr lang="de-DE" dirty="0" err="1" smtClean="0"/>
              <a:t>Auerhaus</a:t>
            </a:r>
            <a:r>
              <a:rPr lang="de-DE" dirty="0" smtClean="0"/>
              <a:t>“ mit freundlicher Unterstützung von </a:t>
            </a:r>
            <a:r>
              <a:rPr lang="de-DE" dirty="0" err="1" smtClean="0"/>
              <a:t>Bov</a:t>
            </a:r>
            <a:r>
              <a:rPr lang="de-DE" dirty="0" smtClean="0"/>
              <a:t> </a:t>
            </a:r>
            <a:r>
              <a:rPr lang="de-DE" dirty="0" err="1" smtClean="0"/>
              <a:t>Bjerg</a:t>
            </a:r>
            <a:endParaRPr lang="de-DE" dirty="0" smtClean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525" y="1467644"/>
            <a:ext cx="4943475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9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715" y="4196645"/>
            <a:ext cx="3724658" cy="269902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1373" y="1619250"/>
            <a:ext cx="4130627" cy="31299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Impressionen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/>
          <a:srcRect l="35071" t="18013" r="36408" b="11531"/>
          <a:stretch/>
        </p:blipFill>
        <p:spPr>
          <a:xfrm>
            <a:off x="0" y="2028423"/>
            <a:ext cx="3477296" cy="482957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6150" y="1619250"/>
            <a:ext cx="2605557" cy="261506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1707" y="1619251"/>
            <a:ext cx="1969666" cy="261506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6150" y="4234316"/>
            <a:ext cx="1962975" cy="262368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8968" y="4554495"/>
            <a:ext cx="4283032" cy="230350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49125" y="0"/>
            <a:ext cx="3448723" cy="164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87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Vorschläge für Seminararbeiten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9039896" cy="4351338"/>
          </a:xfrm>
        </p:spPr>
        <p:txBody>
          <a:bodyPr>
            <a:normAutofit fontScale="92500" lnSpcReduction="10000"/>
          </a:bodyPr>
          <a:lstStyle/>
          <a:p>
            <a:r>
              <a:rPr lang="de-DE" dirty="0" smtClean="0"/>
              <a:t>Literaturanalyse: „Sterne sieht man nur bei Nacht“ Einflüsse von Zauberberg, Wanda, Muse bzw. wie viel Chiemgau steckt im Buch</a:t>
            </a:r>
          </a:p>
          <a:p>
            <a:r>
              <a:rPr lang="de-DE" dirty="0" smtClean="0"/>
              <a:t>Analyse </a:t>
            </a:r>
            <a:r>
              <a:rPr lang="de-DE" dirty="0" err="1" smtClean="0"/>
              <a:t>Social</a:t>
            </a:r>
            <a:r>
              <a:rPr lang="de-DE" dirty="0" smtClean="0"/>
              <a:t> Media Auftritt der Chiemgauseiten: Instagram, Facebook, </a:t>
            </a:r>
            <a:r>
              <a:rPr lang="de-DE" dirty="0" smtClean="0">
                <a:hlinkClick r:id="rId2"/>
              </a:rPr>
              <a:t>www.chiemgauseiten.de</a:t>
            </a:r>
            <a:endParaRPr lang="de-DE" dirty="0" smtClean="0"/>
          </a:p>
          <a:p>
            <a:r>
              <a:rPr lang="de-DE" dirty="0" smtClean="0"/>
              <a:t>Marketing-Projekt: Etablierung der Marken „Chiemgau-Autoren e.V.“ oder „Chiemgauseiten“</a:t>
            </a:r>
          </a:p>
          <a:p>
            <a:r>
              <a:rPr lang="de-DE" dirty="0" smtClean="0"/>
              <a:t>Bekanntheitsgrad der Chiemgau-Autoren. Ist-Stand und Entwicklungsmöglichkeiten</a:t>
            </a:r>
          </a:p>
          <a:p>
            <a:r>
              <a:rPr lang="de-DE" dirty="0" smtClean="0"/>
              <a:t>Wie kann die </a:t>
            </a:r>
            <a:r>
              <a:rPr lang="de-DE" dirty="0" err="1" smtClean="0"/>
              <a:t>Chiemgauer</a:t>
            </a:r>
            <a:r>
              <a:rPr lang="de-DE" dirty="0" smtClean="0"/>
              <a:t> Literatur auch für Jugendliche und junge Erwachsene attraktiv gemacht werden</a:t>
            </a:r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8096" y="365125"/>
            <a:ext cx="2037521" cy="314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9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Hoch-Literatur im Chiemgau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Bekannteste Autoren:</a:t>
            </a:r>
          </a:p>
          <a:p>
            <a:pPr lvl="1"/>
            <a:r>
              <a:rPr lang="de-DE" dirty="0" smtClean="0"/>
              <a:t>Ludwig Thoma („Krawall“)</a:t>
            </a:r>
          </a:p>
          <a:p>
            <a:pPr lvl="1"/>
            <a:r>
              <a:rPr lang="de-DE" dirty="0" smtClean="0"/>
              <a:t>Thomas Bernhard („Ein Kind“)</a:t>
            </a:r>
          </a:p>
          <a:p>
            <a:pPr lvl="1"/>
            <a:r>
              <a:rPr lang="de-DE" dirty="0" smtClean="0"/>
              <a:t>Sten Nadolny („Die Entdeckung der Langsamkeit“)</a:t>
            </a:r>
          </a:p>
          <a:p>
            <a:pPr lvl="1"/>
            <a:r>
              <a:rPr lang="de-DE" dirty="0" smtClean="0"/>
              <a:t>Norbert Niemann („Wie man‘s nimmt“)</a:t>
            </a:r>
          </a:p>
          <a:p>
            <a:pPr lvl="1"/>
            <a:r>
              <a:rPr lang="de-DE" dirty="0" smtClean="0"/>
              <a:t>Ronja von Rönne („Wir kommen“)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57800"/>
            <a:ext cx="2857500" cy="16002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1" y="5252974"/>
            <a:ext cx="2411924" cy="160502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9426" y="5252974"/>
            <a:ext cx="2347134" cy="160502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/>
          <a:srcRect r="8196"/>
          <a:stretch/>
        </p:blipFill>
        <p:spPr>
          <a:xfrm>
            <a:off x="9635860" y="5257800"/>
            <a:ext cx="2623299" cy="16002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560" y="5238954"/>
            <a:ext cx="2441840" cy="16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0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Die Anfänge der Chiemgau-Autoren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222" y="1943636"/>
            <a:ext cx="3381778" cy="3381778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8202769" cy="4351338"/>
          </a:xfrm>
        </p:spPr>
        <p:txBody>
          <a:bodyPr/>
          <a:lstStyle/>
          <a:p>
            <a:r>
              <a:rPr lang="de-DE" dirty="0" smtClean="0"/>
              <a:t>2007 </a:t>
            </a:r>
            <a:r>
              <a:rPr lang="de-DE" dirty="0" err="1" smtClean="0"/>
              <a:t>vhs</a:t>
            </a:r>
            <a:r>
              <a:rPr lang="de-DE" dirty="0" smtClean="0"/>
              <a:t> Kurs „Romane schreiben“ von Wolfgang Schweiger. Teilnehmer u.a. Michael </a:t>
            </a:r>
            <a:r>
              <a:rPr lang="de-DE" dirty="0" err="1" smtClean="0"/>
              <a:t>Inneberger</a:t>
            </a:r>
            <a:r>
              <a:rPr lang="de-DE" dirty="0" smtClean="0"/>
              <a:t>, Monika Auer und Bernhard Straßer</a:t>
            </a:r>
          </a:p>
          <a:p>
            <a:r>
              <a:rPr lang="de-DE" dirty="0" smtClean="0"/>
              <a:t>Ab 2008 monatlicher Stammtisch </a:t>
            </a:r>
            <a:r>
              <a:rPr lang="de-DE" dirty="0" err="1" smtClean="0"/>
              <a:t>Chiemgauer</a:t>
            </a:r>
            <a:r>
              <a:rPr lang="de-DE" dirty="0" smtClean="0"/>
              <a:t> Autoren</a:t>
            </a:r>
          </a:p>
          <a:p>
            <a:r>
              <a:rPr lang="de-DE" dirty="0" smtClean="0"/>
              <a:t>2011 wöchentliche Lesungen in </a:t>
            </a:r>
            <a:r>
              <a:rPr lang="de-DE" dirty="0" err="1" smtClean="0"/>
              <a:t>Aschau</a:t>
            </a:r>
            <a:r>
              <a:rPr lang="de-DE" dirty="0" smtClean="0"/>
              <a:t>. Die Treffen wechseln ins Studio 16</a:t>
            </a:r>
          </a:p>
          <a:p>
            <a:r>
              <a:rPr lang="de-DE" dirty="0" smtClean="0"/>
              <a:t>2012 Radiosendung mit den Chiemgau Autoren. 1. Beteiligung bei den „</a:t>
            </a:r>
            <a:r>
              <a:rPr lang="de-DE" dirty="0" err="1" smtClean="0"/>
              <a:t>Chiemgauer</a:t>
            </a:r>
            <a:r>
              <a:rPr lang="de-DE" dirty="0" smtClean="0"/>
              <a:t> Kulturtagen“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149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Gründung der Chiemgau-Autoren e.V.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0" y="1690688"/>
            <a:ext cx="10198994" cy="4351338"/>
          </a:xfrm>
        </p:spPr>
        <p:txBody>
          <a:bodyPr>
            <a:normAutofit fontScale="92500"/>
          </a:bodyPr>
          <a:lstStyle/>
          <a:p>
            <a:r>
              <a:rPr lang="de-DE" dirty="0" smtClean="0"/>
              <a:t>Februar 2015: 12 Mitglieder des Autorentreffs gründen den „Chiemgau-Autoren e.V.“ Vorangetrieben wurde die Vereinsgründung von Robert </a:t>
            </a:r>
            <a:r>
              <a:rPr lang="de-DE" dirty="0" err="1" smtClean="0"/>
              <a:t>Gapp</a:t>
            </a:r>
            <a:r>
              <a:rPr lang="de-DE" dirty="0" smtClean="0"/>
              <a:t> und Arnold </a:t>
            </a:r>
            <a:r>
              <a:rPr lang="de-DE" dirty="0" err="1" smtClean="0"/>
              <a:t>Großegesse</a:t>
            </a:r>
            <a:r>
              <a:rPr lang="de-DE" dirty="0" smtClean="0"/>
              <a:t>, der 1. Vorstand wird.</a:t>
            </a:r>
          </a:p>
          <a:p>
            <a:r>
              <a:rPr lang="de-DE" dirty="0" smtClean="0"/>
              <a:t>Kulturtage 2015: Kooperation mit FOS-BOS: „</a:t>
            </a:r>
            <a:r>
              <a:rPr lang="de-DE" dirty="0" err="1" smtClean="0"/>
              <a:t>Lizzy</a:t>
            </a:r>
            <a:r>
              <a:rPr lang="de-DE" dirty="0" smtClean="0"/>
              <a:t> – die junge Literaturzeitung“ und Literaturabend „Text und Ton“. Teilnehmer u.a. Nora Berger, Ralf Enzensberger, </a:t>
            </a:r>
            <a:r>
              <a:rPr lang="de-DE" dirty="0" err="1" smtClean="0"/>
              <a:t>Flo</a:t>
            </a:r>
            <a:r>
              <a:rPr lang="de-DE" dirty="0"/>
              <a:t> </a:t>
            </a:r>
            <a:r>
              <a:rPr lang="de-DE" dirty="0" smtClean="0"/>
              <a:t>Falkenberg, Matthias </a:t>
            </a:r>
            <a:r>
              <a:rPr lang="de-DE" dirty="0" err="1" smtClean="0"/>
              <a:t>Tonon</a:t>
            </a:r>
            <a:endParaRPr lang="de-DE" dirty="0" smtClean="0"/>
          </a:p>
          <a:p>
            <a:r>
              <a:rPr lang="de-DE" dirty="0" smtClean="0"/>
              <a:t>2016: Die neue Webseite geht Online: </a:t>
            </a:r>
            <a:r>
              <a:rPr lang="de-DE" dirty="0" smtClean="0">
                <a:hlinkClick r:id="rId2"/>
              </a:rPr>
              <a:t>www.chiemgau-autoren.de</a:t>
            </a:r>
            <a:r>
              <a:rPr lang="de-DE" dirty="0" smtClean="0"/>
              <a:t> Literaturfestival im CHG, Schreibwerkstatt auf der Rabenmoos-Alm</a:t>
            </a:r>
          </a:p>
          <a:p>
            <a:r>
              <a:rPr lang="de-DE" dirty="0" smtClean="0"/>
              <a:t>2017: Führungswechsel: Neuer Vorstand ist Meike K. Fehrmann. Chiemgau-Autoren auf der </a:t>
            </a:r>
            <a:r>
              <a:rPr lang="de-DE" dirty="0" err="1" smtClean="0"/>
              <a:t>Truna</a:t>
            </a:r>
            <a:r>
              <a:rPr lang="de-DE" dirty="0" smtClean="0"/>
              <a:t>. Schreibwerkstätten, Vokal-Coaching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7943" y="2537138"/>
            <a:ext cx="2275268" cy="226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9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Impressionen Chiemgau Autoren e.V.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61" y="2086164"/>
            <a:ext cx="5623691" cy="376084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027" y="2086165"/>
            <a:ext cx="5014456" cy="376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2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Text und Ton </a:t>
            </a:r>
            <a:r>
              <a:rPr lang="de-DE" dirty="0" smtClean="0"/>
              <a:t>2015</a:t>
            </a:r>
            <a:br>
              <a:rPr lang="de-DE" dirty="0" smtClean="0"/>
            </a:br>
            <a:r>
              <a:rPr lang="de-DE" sz="2400" dirty="0" smtClean="0">
                <a:hlinkClick r:id="rId2"/>
              </a:rPr>
              <a:t>Link Fotos</a:t>
            </a:r>
            <a:endParaRPr lang="de-DE" sz="24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r="29662"/>
          <a:stretch/>
        </p:blipFill>
        <p:spPr>
          <a:xfrm>
            <a:off x="627176" y="1836302"/>
            <a:ext cx="4575890" cy="433387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/>
          <a:srcRect r="17705"/>
          <a:stretch/>
        </p:blipFill>
        <p:spPr>
          <a:xfrm>
            <a:off x="5988208" y="1836301"/>
            <a:ext cx="5365592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5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Video Text und Ton</a:t>
            </a:r>
            <a:endParaRPr lang="de-DE" dirty="0"/>
          </a:p>
        </p:txBody>
      </p:sp>
      <p:pic>
        <p:nvPicPr>
          <p:cNvPr id="4" name="jQMYbLZ8DNY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87719" y="1909293"/>
            <a:ext cx="8625982" cy="485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0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Das sind die Chiemgau-Autoren e.V.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811" y="3789608"/>
            <a:ext cx="4091189" cy="3068392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681553"/>
            <a:ext cx="7262611" cy="4351338"/>
          </a:xfrm>
        </p:spPr>
        <p:txBody>
          <a:bodyPr>
            <a:normAutofit fontScale="92500" lnSpcReduction="10000"/>
          </a:bodyPr>
          <a:lstStyle/>
          <a:p>
            <a:r>
              <a:rPr lang="de-DE" sz="2400" dirty="0" smtClean="0"/>
              <a:t>Eine der größten Autorenvereinigungen Bayerns: Derzeit 50 Mitglieder. </a:t>
            </a:r>
            <a:endParaRPr lang="de-DE" sz="2400" dirty="0"/>
          </a:p>
          <a:p>
            <a:pPr lvl="1"/>
            <a:r>
              <a:rPr lang="de-DE" sz="2000" dirty="0" smtClean="0"/>
              <a:t>Bekannteste Mitglieder: u.a. Christiane </a:t>
            </a:r>
            <a:r>
              <a:rPr lang="de-DE" sz="2000" dirty="0" err="1" smtClean="0"/>
              <a:t>Tramitz</a:t>
            </a:r>
            <a:r>
              <a:rPr lang="de-DE" sz="2000" dirty="0" smtClean="0"/>
              <a:t>, Nora Berger, Ina May</a:t>
            </a:r>
            <a:endParaRPr lang="de-DE" sz="2000" dirty="0"/>
          </a:p>
          <a:p>
            <a:r>
              <a:rPr lang="de-DE" sz="2400" dirty="0" smtClean="0"/>
              <a:t>Monatliche Treffen: </a:t>
            </a:r>
          </a:p>
          <a:p>
            <a:pPr lvl="1"/>
            <a:r>
              <a:rPr lang="de-DE" sz="2000" dirty="0" smtClean="0"/>
              <a:t>Jeden letzten Montag im Monat um 19:00 Uhr im Studio 16, Traunstein</a:t>
            </a:r>
          </a:p>
          <a:p>
            <a:pPr lvl="1"/>
            <a:r>
              <a:rPr lang="de-DE" sz="2000" dirty="0" smtClean="0"/>
              <a:t>„Lesen nach Los“ 1 angemeldete 7-Minuten-Lesung + 2 ausgeloste Lesungen</a:t>
            </a:r>
          </a:p>
          <a:p>
            <a:r>
              <a:rPr lang="de-DE" sz="2400" dirty="0" smtClean="0"/>
              <a:t>Workshops</a:t>
            </a:r>
          </a:p>
          <a:p>
            <a:pPr lvl="1"/>
            <a:r>
              <a:rPr lang="de-DE" sz="2000" dirty="0" smtClean="0"/>
              <a:t>Textwerkstatt bei Uta Grabmüller, Schreibwerkstatt Rabenmoos-Alm, „</a:t>
            </a:r>
            <a:r>
              <a:rPr lang="de-DE" sz="2000" dirty="0" err="1" smtClean="0"/>
              <a:t>Self</a:t>
            </a:r>
            <a:r>
              <a:rPr lang="de-DE" sz="2000" dirty="0" smtClean="0"/>
              <a:t>-Publishing“ etc.</a:t>
            </a:r>
          </a:p>
          <a:p>
            <a:r>
              <a:rPr lang="de-DE" sz="2400" dirty="0" smtClean="0"/>
              <a:t>Jährliche Beteiligung bei den </a:t>
            </a:r>
            <a:r>
              <a:rPr lang="de-DE" sz="2400" dirty="0" err="1" smtClean="0"/>
              <a:t>Chiemgauer</a:t>
            </a:r>
            <a:r>
              <a:rPr lang="de-DE" sz="2400" dirty="0" smtClean="0"/>
              <a:t> Kulturtagen. Dieses Jahr: Kettenbrief „Kollaps“</a:t>
            </a:r>
          </a:p>
          <a:p>
            <a:pPr lvl="1"/>
            <a:endParaRPr lang="de-DE" dirty="0" smtClean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6450" y="218940"/>
            <a:ext cx="2665550" cy="330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Mein Weg zum Schriftsteller – Schreiben lernen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8301" y="3348508"/>
            <a:ext cx="4963699" cy="3509492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7056549" cy="4351338"/>
          </a:xfrm>
        </p:spPr>
        <p:txBody>
          <a:bodyPr>
            <a:normAutofit fontScale="92500" lnSpcReduction="10000"/>
          </a:bodyPr>
          <a:lstStyle/>
          <a:p>
            <a:r>
              <a:rPr lang="de-DE" sz="2400" dirty="0" smtClean="0"/>
              <a:t>1996-97 Ausbildung „</a:t>
            </a:r>
            <a:r>
              <a:rPr lang="de-DE" sz="2400" dirty="0" err="1" smtClean="0"/>
              <a:t>creative</a:t>
            </a:r>
            <a:r>
              <a:rPr lang="de-DE" sz="2400" dirty="0" smtClean="0"/>
              <a:t> </a:t>
            </a:r>
            <a:r>
              <a:rPr lang="de-DE" sz="2400" dirty="0" err="1" smtClean="0"/>
              <a:t>writing</a:t>
            </a:r>
            <a:r>
              <a:rPr lang="de-DE" sz="2400" dirty="0" smtClean="0"/>
              <a:t>“ und journalistisches Schreiben während Auslandsjahr in den USA </a:t>
            </a:r>
          </a:p>
          <a:p>
            <a:r>
              <a:rPr lang="de-DE" sz="2400" dirty="0" smtClean="0"/>
              <a:t>1998 FOS Traunstein: Beiträge in der ersten Ausgabe der „</a:t>
            </a:r>
            <a:r>
              <a:rPr lang="de-DE" sz="2400" dirty="0" err="1" smtClean="0"/>
              <a:t>LesensArt</a:t>
            </a:r>
            <a:r>
              <a:rPr lang="de-DE" sz="2400" dirty="0" smtClean="0"/>
              <a:t>“</a:t>
            </a:r>
          </a:p>
          <a:p>
            <a:r>
              <a:rPr lang="de-DE" sz="2400" dirty="0" smtClean="0"/>
              <a:t>2000 Berufsberatung: Wie wird man Schriftsteller oder Journalist?</a:t>
            </a:r>
          </a:p>
          <a:p>
            <a:r>
              <a:rPr lang="de-DE" sz="2400" dirty="0" smtClean="0"/>
              <a:t>Ab 2001: Studium Dipl. Verwaltungswirt in Mannheim</a:t>
            </a:r>
          </a:p>
          <a:p>
            <a:r>
              <a:rPr lang="de-DE" sz="2400" dirty="0" smtClean="0"/>
              <a:t>2007: Schreibkurs bei Wolfgang Schweiger – Entstehung der Chiemgau-Autoren</a:t>
            </a:r>
          </a:p>
          <a:p>
            <a:r>
              <a:rPr lang="de-DE" sz="2400" dirty="0" smtClean="0"/>
              <a:t>Ab 2009: Literarische Schreibkurse im Autorenkreis von Arwed Vogel:</a:t>
            </a:r>
          </a:p>
          <a:p>
            <a:pPr lvl="1"/>
            <a:r>
              <a:rPr lang="de-DE" sz="2000" dirty="0" smtClean="0"/>
              <a:t>Kurse bei Ursula </a:t>
            </a:r>
            <a:r>
              <a:rPr lang="de-DE" sz="2000" dirty="0" err="1" smtClean="0"/>
              <a:t>Krechel</a:t>
            </a:r>
            <a:r>
              <a:rPr lang="de-DE" sz="2000" dirty="0" smtClean="0"/>
              <a:t> und Norbert Niemann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187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660</Words>
  <Application>Microsoft Office PowerPoint</Application>
  <PresentationFormat>Breitbild</PresentationFormat>
  <Paragraphs>65</Paragraphs>
  <Slides>14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Literatur im Chiemgau</vt:lpstr>
      <vt:lpstr>Hoch-Literatur im Chiemgau</vt:lpstr>
      <vt:lpstr>Die Anfänge der Chiemgau-Autoren</vt:lpstr>
      <vt:lpstr>Gründung der Chiemgau-Autoren e.V.</vt:lpstr>
      <vt:lpstr>Impressionen Chiemgau Autoren e.V.</vt:lpstr>
      <vt:lpstr>Text und Ton 2015 Link Fotos</vt:lpstr>
      <vt:lpstr>Video Text und Ton</vt:lpstr>
      <vt:lpstr>Das sind die Chiemgau-Autoren e.V.</vt:lpstr>
      <vt:lpstr>Mein Weg zum Schriftsteller – Schreiben lernen</vt:lpstr>
      <vt:lpstr>Mein Weg zum Schriftsteller - Publizieren</vt:lpstr>
      <vt:lpstr>Mein Weg zum Schriftsteller - Publizieren</vt:lpstr>
      <vt:lpstr>Mein Weg zum Schriftsteller - Publizieren</vt:lpstr>
      <vt:lpstr>Impressionen</vt:lpstr>
      <vt:lpstr>Vorschläge für Seminararbeiten</vt:lpstr>
    </vt:vector>
  </TitlesOfParts>
  <Company>Bundesagentur für Arbeit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Literatur im Chiemgau</dc:title>
  <dc:creator>Straßer Bernhard</dc:creator>
  <cp:lastModifiedBy>Bernhard Straßer</cp:lastModifiedBy>
  <cp:revision>24</cp:revision>
  <dcterms:created xsi:type="dcterms:W3CDTF">2018-06-11T05:01:16Z</dcterms:created>
  <dcterms:modified xsi:type="dcterms:W3CDTF">2018-06-13T07:08:21Z</dcterms:modified>
</cp:coreProperties>
</file>